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3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40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6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59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08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07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54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4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82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94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6362A-ADD0-4E13-982D-30DC9C12E1AD}" type="datetimeFigureOut">
              <a:rPr kumimoji="1" lang="ja-JP" altLang="en-US" smtClean="0"/>
              <a:t>2013/4/24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D254F-1139-4FB9-A2BF-AC4A7175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08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598412"/>
            <a:ext cx="8427438" cy="5926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7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4</cp:revision>
  <cp:lastPrinted>2013-04-17T00:33:25Z</cp:lastPrinted>
  <dcterms:created xsi:type="dcterms:W3CDTF">2013-04-16T16:29:26Z</dcterms:created>
  <dcterms:modified xsi:type="dcterms:W3CDTF">2013-04-24T03:46:34Z</dcterms:modified>
</cp:coreProperties>
</file>